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409" r:id="rId3"/>
    <p:sldId id="410" r:id="rId4"/>
    <p:sldId id="411" r:id="rId5"/>
    <p:sldId id="412" r:id="rId6"/>
    <p:sldId id="413" r:id="rId7"/>
    <p:sldId id="414" r:id="rId8"/>
    <p:sldId id="416" r:id="rId9"/>
    <p:sldId id="415" r:id="rId11"/>
    <p:sldId id="418" r:id="rId12"/>
    <p:sldId id="41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28"/>
        <p:guide pos="38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3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4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image" Target="../media/image13.pn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" y="655955"/>
            <a:ext cx="5473700" cy="1377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16800" cy="501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545" y="2893695"/>
            <a:ext cx="4070350" cy="793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390" y="1541145"/>
            <a:ext cx="5410200" cy="4445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425" y="1128395"/>
            <a:ext cx="1073150" cy="49911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微信图片_202101181009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0" y="3377565"/>
            <a:ext cx="3568700" cy="2381250"/>
          </a:xfrm>
          <a:prstGeom prst="rect">
            <a:avLst/>
          </a:prstGeom>
        </p:spPr>
      </p:pic>
      <p:pic>
        <p:nvPicPr>
          <p:cNvPr id="4" name="图片 3" descr="微信图片_202101181009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575" y="1205230"/>
            <a:ext cx="1885950" cy="2731770"/>
          </a:xfrm>
          <a:prstGeom prst="rect">
            <a:avLst/>
          </a:prstGeom>
        </p:spPr>
      </p:pic>
      <p:pic>
        <p:nvPicPr>
          <p:cNvPr id="10" name="图片 9" descr="微信图片_202101181009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985" y="2581275"/>
            <a:ext cx="2266950" cy="34036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45" y="351155"/>
            <a:ext cx="4762500" cy="4324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420370"/>
            <a:ext cx="2114550" cy="1098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285" y="869315"/>
            <a:ext cx="1073150" cy="4991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5" y="5457190"/>
            <a:ext cx="7886700" cy="628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25" y="2028825"/>
            <a:ext cx="3517900" cy="11176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5450" y="1377950"/>
            <a:ext cx="11341100" cy="4102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5382260"/>
            <a:ext cx="9315450" cy="12890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565" y="473710"/>
            <a:ext cx="5149850" cy="3822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" y="4689475"/>
            <a:ext cx="7962900" cy="1397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060" y="582295"/>
            <a:ext cx="1784350" cy="2133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110" y="350520"/>
            <a:ext cx="2406650" cy="259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" y="3143250"/>
            <a:ext cx="3429000" cy="908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810" y="1304925"/>
            <a:ext cx="4489450" cy="4248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70" y="4347845"/>
            <a:ext cx="3492500" cy="520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2950" y="3979545"/>
            <a:ext cx="3668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请查收你的</a:t>
            </a:r>
            <a:r>
              <a:rPr lang="en-US" altLang="zh-CN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2020</a:t>
            </a:r>
            <a:r>
              <a:rPr lang="zh-CN" alt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训练数据总结</a:t>
            </a:r>
            <a:endParaRPr lang="zh-CN" altLang="en-US" b="1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/>
        </p:nvGrpSpPr>
        <p:grpSpPr>
          <a:xfrm>
            <a:off x="2048510" y="697230"/>
            <a:ext cx="2126615" cy="1733550"/>
            <a:chOff x="3488" y="7878"/>
            <a:chExt cx="3349" cy="2730"/>
          </a:xfrm>
        </p:grpSpPr>
        <p:pic>
          <p:nvPicPr>
            <p:cNvPr id="4" name="图片 3" descr="微信图片_202101181009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09" y="7878"/>
              <a:ext cx="1929" cy="273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488" y="8488"/>
              <a:ext cx="2839" cy="2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b="1">
                  <a:solidFill>
                    <a:srgbClr val="C32728"/>
                  </a:solidFill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举重</a:t>
              </a:r>
              <a:endParaRPr lang="zh-CN" altLang="en-US" sz="2400" b="1">
                <a:solidFill>
                  <a:srgbClr val="C3272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1">
                <a:solidFill>
                  <a:srgbClr val="C3272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b="1"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Weightlifting</a:t>
              </a:r>
              <a:endParaRPr lang="en-US" altLang="zh-CN" sz="2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5335" y="2749550"/>
            <a:ext cx="3568700" cy="2381250"/>
            <a:chOff x="701" y="4385"/>
            <a:chExt cx="5620" cy="3750"/>
          </a:xfrm>
        </p:grpSpPr>
        <p:pic>
          <p:nvPicPr>
            <p:cNvPr id="11" name="图片 10" descr="微信图片_202101181009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" y="4385"/>
              <a:ext cx="5620" cy="375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3513" y="4688"/>
              <a:ext cx="1771" cy="1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b="1">
                  <a:solidFill>
                    <a:srgbClr val="C32728"/>
                  </a:solidFill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代谢</a:t>
              </a:r>
              <a:endParaRPr lang="zh-CN" altLang="en-US" sz="2400" b="1">
                <a:solidFill>
                  <a:srgbClr val="C3272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b="1"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Metcon</a:t>
              </a:r>
              <a:endParaRPr lang="en-US" altLang="zh-CN" sz="2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60875" y="1382395"/>
            <a:ext cx="3428365" cy="3414395"/>
            <a:chOff x="7857" y="4385"/>
            <a:chExt cx="5399" cy="5377"/>
          </a:xfrm>
        </p:grpSpPr>
        <p:pic>
          <p:nvPicPr>
            <p:cNvPr id="10" name="图片 9" descr="微信图片_202101181009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6" y="4385"/>
              <a:ext cx="3570" cy="536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857" y="5548"/>
              <a:ext cx="2497" cy="4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b="1">
                  <a:solidFill>
                    <a:srgbClr val="C32728"/>
                  </a:solidFill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体操</a:t>
              </a:r>
              <a:endParaRPr lang="zh-CN" altLang="en-US" sz="2400" b="1">
                <a:solidFill>
                  <a:srgbClr val="C3272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1">
                <a:solidFill>
                  <a:srgbClr val="C3272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1">
                <a:solidFill>
                  <a:srgbClr val="C3272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1">
                <a:solidFill>
                  <a:srgbClr val="C3272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1">
                <a:solidFill>
                  <a:srgbClr val="C3272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b="1"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Gymnastics</a:t>
              </a:r>
              <a:endParaRPr lang="en-US" altLang="zh-CN" sz="2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5" y="5040630"/>
            <a:ext cx="7962900" cy="1397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/>
        </p:nvGrpSpPr>
        <p:grpSpPr>
          <a:xfrm>
            <a:off x="2579099" y="1205230"/>
            <a:ext cx="2379284" cy="2342103"/>
            <a:chOff x="4012" y="7878"/>
            <a:chExt cx="2839" cy="2731"/>
          </a:xfrm>
        </p:grpSpPr>
        <p:pic>
          <p:nvPicPr>
            <p:cNvPr id="4" name="图片 3" descr="微信图片_202101181009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09" y="7878"/>
              <a:ext cx="1929" cy="273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012" y="8035"/>
              <a:ext cx="2839" cy="1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b="1">
                  <a:solidFill>
                    <a:srgbClr val="C32728"/>
                  </a:solidFill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举重</a:t>
              </a:r>
              <a:endParaRPr lang="zh-CN" altLang="en-US" sz="2400" b="1">
                <a:solidFill>
                  <a:srgbClr val="C3272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1">
                <a:solidFill>
                  <a:srgbClr val="C3272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b="1"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Weightlifting</a:t>
              </a:r>
              <a:endParaRPr lang="en-US" altLang="zh-CN" sz="2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93750" y="3377565"/>
            <a:ext cx="3568700" cy="2381250"/>
            <a:chOff x="701" y="4385"/>
            <a:chExt cx="5620" cy="3750"/>
          </a:xfrm>
        </p:grpSpPr>
        <p:pic>
          <p:nvPicPr>
            <p:cNvPr id="11" name="图片 10" descr="微信图片_202101181009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" y="4385"/>
              <a:ext cx="5620" cy="375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3513" y="4688"/>
              <a:ext cx="1771" cy="1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b="1">
                  <a:solidFill>
                    <a:srgbClr val="C32728"/>
                  </a:solidFill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代谢</a:t>
              </a:r>
              <a:endParaRPr lang="zh-CN" altLang="en-US" sz="2400" b="1">
                <a:solidFill>
                  <a:srgbClr val="C3272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b="1"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Metcon</a:t>
              </a:r>
              <a:endParaRPr lang="en-US" altLang="zh-CN" sz="2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33570" y="2581275"/>
            <a:ext cx="3428365" cy="3414395"/>
            <a:chOff x="7857" y="4385"/>
            <a:chExt cx="5399" cy="5377"/>
          </a:xfrm>
        </p:grpSpPr>
        <p:pic>
          <p:nvPicPr>
            <p:cNvPr id="10" name="图片 9" descr="微信图片_202101181009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6" y="4385"/>
              <a:ext cx="3570" cy="536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857" y="5548"/>
              <a:ext cx="2497" cy="4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b="1">
                  <a:solidFill>
                    <a:srgbClr val="C32728"/>
                  </a:solidFill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体操</a:t>
              </a:r>
              <a:endParaRPr lang="zh-CN" altLang="en-US" sz="2400" b="1">
                <a:solidFill>
                  <a:srgbClr val="C3272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1">
                <a:solidFill>
                  <a:srgbClr val="C3272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1">
                <a:solidFill>
                  <a:srgbClr val="C3272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1">
                <a:solidFill>
                  <a:srgbClr val="C3272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1">
                <a:solidFill>
                  <a:srgbClr val="C3272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b="1"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Gymnastics</a:t>
              </a:r>
              <a:endParaRPr lang="en-US" altLang="zh-CN" sz="2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</p:txBody>
        </p: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99580" y="1555750"/>
            <a:ext cx="3556000" cy="2922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55750"/>
            <a:ext cx="627380" cy="29203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微信图片_202101181009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0" y="3377565"/>
            <a:ext cx="3568700" cy="2381250"/>
          </a:xfrm>
          <a:prstGeom prst="rect">
            <a:avLst/>
          </a:prstGeom>
        </p:spPr>
      </p:pic>
      <p:pic>
        <p:nvPicPr>
          <p:cNvPr id="4" name="图片 3" descr="微信图片_202101181009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575" y="1205230"/>
            <a:ext cx="1885950" cy="2731770"/>
          </a:xfrm>
          <a:prstGeom prst="rect">
            <a:avLst/>
          </a:prstGeom>
        </p:spPr>
      </p:pic>
      <p:pic>
        <p:nvPicPr>
          <p:cNvPr id="10" name="图片 9" descr="微信图片_202101181009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985" y="2581275"/>
            <a:ext cx="2266950" cy="34036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UNIT_PLACING_PICTURE_USER_VIEWPORT" val="{&quot;height&quot;:6460,&quot;width&quot;:17860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WPS 演示</Application>
  <PresentationFormat>宽屏</PresentationFormat>
  <Paragraphs>30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Wingdings</vt:lpstr>
      <vt:lpstr>Microsoft JhengHei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エンドウ</cp:lastModifiedBy>
  <cp:revision>153</cp:revision>
  <dcterms:created xsi:type="dcterms:W3CDTF">2019-06-19T02:08:00Z</dcterms:created>
  <dcterms:modified xsi:type="dcterms:W3CDTF">2021-03-01T08:29:36Z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